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57" r:id="rId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51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143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C01F-E223-4C17-8201-6455E38847C5}" type="datetimeFigureOut">
              <a:rPr lang="de-DE" smtClean="0"/>
              <a:t>09.10.2019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95B48-4A09-41E5-8EDD-AACEDE883F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1703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C01F-E223-4C17-8201-6455E38847C5}" type="datetimeFigureOut">
              <a:rPr lang="de-DE" smtClean="0"/>
              <a:t>09.10.2019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95B48-4A09-41E5-8EDD-AACEDE883F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3032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C01F-E223-4C17-8201-6455E38847C5}" type="datetimeFigureOut">
              <a:rPr lang="de-DE" smtClean="0"/>
              <a:t>09.10.2019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95B48-4A09-41E5-8EDD-AACEDE883F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2848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C01F-E223-4C17-8201-6455E38847C5}" type="datetimeFigureOut">
              <a:rPr lang="de-DE" smtClean="0"/>
              <a:t>09.10.2019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95B48-4A09-41E5-8EDD-AACEDE883F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618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C01F-E223-4C17-8201-6455E38847C5}" type="datetimeFigureOut">
              <a:rPr lang="de-DE" smtClean="0"/>
              <a:t>09.10.2019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95B48-4A09-41E5-8EDD-AACEDE883F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222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C01F-E223-4C17-8201-6455E38847C5}" type="datetimeFigureOut">
              <a:rPr lang="de-DE" smtClean="0"/>
              <a:t>09.10.2019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95B48-4A09-41E5-8EDD-AACEDE883F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514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C01F-E223-4C17-8201-6455E38847C5}" type="datetimeFigureOut">
              <a:rPr lang="de-DE" smtClean="0"/>
              <a:t>09.10.2019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95B48-4A09-41E5-8EDD-AACEDE883F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086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C01F-E223-4C17-8201-6455E38847C5}" type="datetimeFigureOut">
              <a:rPr lang="de-DE" smtClean="0"/>
              <a:t>09.10.2019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95B48-4A09-41E5-8EDD-AACEDE883F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79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C01F-E223-4C17-8201-6455E38847C5}" type="datetimeFigureOut">
              <a:rPr lang="de-DE" smtClean="0"/>
              <a:t>09.10.2019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95B48-4A09-41E5-8EDD-AACEDE883F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3145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C01F-E223-4C17-8201-6455E38847C5}" type="datetimeFigureOut">
              <a:rPr lang="de-DE" smtClean="0"/>
              <a:t>09.10.2019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95B48-4A09-41E5-8EDD-AACEDE883F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6083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C01F-E223-4C17-8201-6455E38847C5}" type="datetimeFigureOut">
              <a:rPr lang="de-DE" smtClean="0"/>
              <a:t>09.10.2019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95B48-4A09-41E5-8EDD-AACEDE883F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8931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5C01F-E223-4C17-8201-6455E38847C5}" type="datetimeFigureOut">
              <a:rPr lang="de-DE" smtClean="0"/>
              <a:t>09.10.2019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95B48-4A09-41E5-8EDD-AACEDE883F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E5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Fridolins Adventure</a:t>
            </a:r>
            <a:r>
              <a:rPr lang="de-DE" dirty="0" smtClean="0"/>
              <a:t>	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03648" y="3212976"/>
            <a:ext cx="6400800" cy="576064"/>
          </a:xfrm>
        </p:spPr>
        <p:txBody>
          <a:bodyPr>
            <a:normAutofit lnSpcReduction="10000"/>
          </a:bodyPr>
          <a:lstStyle/>
          <a:p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Arbeitstitel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1187624" y="3212976"/>
            <a:ext cx="6768752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35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0"/>
            <a:ext cx="1198465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479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1289" y="0"/>
            <a:ext cx="12192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3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hero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592" y="-48017"/>
            <a:ext cx="10369152" cy="69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88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vignette.wikia.nocookie.net/zamonien/images/8/8e/Tardatius.png/revision/latest?cb=20170917164520&amp;path-prefix=d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4" r="8681"/>
          <a:stretch/>
        </p:blipFill>
        <p:spPr bwMode="auto">
          <a:xfrm>
            <a:off x="323528" y="1491274"/>
            <a:ext cx="3476018" cy="346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4" r="37557"/>
          <a:stretch/>
        </p:blipFill>
        <p:spPr>
          <a:xfrm>
            <a:off x="6876256" y="881204"/>
            <a:ext cx="1809345" cy="438548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2"/>
          <a:stretch/>
        </p:blipFill>
        <p:spPr>
          <a:xfrm>
            <a:off x="3851920" y="836712"/>
            <a:ext cx="2417673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6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C:\Users\Francie\Dropbox\Fridolin\szene1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80512" cy="6885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786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Bildschirmpräsentation (4:3)</PresentationFormat>
  <Paragraphs>2</Paragraphs>
  <Slides>6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7" baseType="lpstr">
      <vt:lpstr>Larissa</vt:lpstr>
      <vt:lpstr>Fridolins Adventure 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Fridolins Adventure</dc:title>
  <dc:creator>Francie</dc:creator>
  <cp:lastModifiedBy>Francie</cp:lastModifiedBy>
  <cp:revision>9</cp:revision>
  <dcterms:created xsi:type="dcterms:W3CDTF">2019-10-08T21:16:21Z</dcterms:created>
  <dcterms:modified xsi:type="dcterms:W3CDTF">2019-10-09T12:23:44Z</dcterms:modified>
</cp:coreProperties>
</file>